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508234" y="3580415"/>
                <a:ext cx="1236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r>
                        <a:rPr lang="sv-SE" b="0" i="1" smtClean="0">
                          <a:latin typeface="Cambria Math" charset="0"/>
                        </a:rPr>
                        <m:t>𝑇𝑓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08234" y="3580415"/>
                <a:ext cx="1236492" cy="276999"/>
              </a:xfrm>
              <a:prstGeom prst="rect">
                <a:avLst/>
              </a:prstGeom>
              <a:blipFill rotWithShape="0">
                <a:blip r:embed="rId3"/>
                <a:stretch>
                  <a:fillRect l="-3465" t="-2174" r="-148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2399</TotalTime>
  <Words>5353</Words>
  <Application>Microsoft Macintosh PowerPoint</Application>
  <PresentationFormat>Widescreen</PresentationFormat>
  <Paragraphs>671</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120</cp:revision>
  <dcterms:created xsi:type="dcterms:W3CDTF">2016-04-26T11:03:39Z</dcterms:created>
  <dcterms:modified xsi:type="dcterms:W3CDTF">2016-05-06T10:22:05Z</dcterms:modified>
</cp:coreProperties>
</file>